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979" y="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603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4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0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9149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02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02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879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25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50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7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6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391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8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26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801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5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200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ime compass on hand">
            <a:extLst>
              <a:ext uri="{FF2B5EF4-FFF2-40B4-BE49-F238E27FC236}">
                <a16:creationId xmlns:a16="http://schemas.microsoft.com/office/drawing/2014/main" id="{B1B22B76-1CA2-89AB-5725-70750995059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</a:blip>
          <a:srcRect r="11334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0"/>
            <a:ext cx="6619243" cy="3329581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tx1"/>
                </a:solidFill>
              </a:rPr>
              <a:t>Risk Tracking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3" cy="861420"/>
          </a:xfrm>
        </p:spPr>
        <p:txBody>
          <a:bodyPr>
            <a:normAutofit/>
          </a:bodyPr>
          <a:lstStyle/>
          <a:p>
            <a:r>
              <a:rPr lang="fr-FR">
                <a:solidFill>
                  <a:schemeClr val="tx1"/>
                </a:solidFill>
              </a:rPr>
              <a:t>Implementation Phase - Enterprise Digital Transformation Initiative (EDTI)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8359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This presentation provides an overview of the current risks during the implementation phase of the Enterprise Digital Transformation Initiative (EDTI). It includes identified risks, their potential impacts, and mitigation strategies.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Risk Identification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The following risks have been identified during the implementation phase of EDTI:</a:t>
            </a:r>
          </a:p>
          <a:p>
            <a:r>
              <a:t>- Risk 1: Data migration issues</a:t>
            </a:r>
          </a:p>
          <a:p>
            <a:r>
              <a:t>- Risk 2: Integration challenges with existing systems</a:t>
            </a:r>
          </a:p>
          <a:p>
            <a:r>
              <a:t>- Risk 3: Delays in project timelines</a:t>
            </a:r>
          </a:p>
          <a:p>
            <a:r>
              <a:t>- Risk 4: Budget overruns</a:t>
            </a:r>
          </a:p>
          <a:p>
            <a:r>
              <a:t>- Risk 5: Resistance to change from employees</a:t>
            </a:r>
          </a:p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Risk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Each identified risk has been analyzed to determine its potential impact and likelihood:</a:t>
            </a:r>
          </a:p>
          <a:p>
            <a:r>
              <a:t>- Risk 1: High impact, Medium likelihood</a:t>
            </a:r>
          </a:p>
          <a:p>
            <a:r>
              <a:t>- Risk 2: High impact, High likelihood</a:t>
            </a:r>
          </a:p>
          <a:p>
            <a:r>
              <a:t>- Risk 3: Medium impact, High likelihood</a:t>
            </a:r>
          </a:p>
          <a:p>
            <a:r>
              <a:t>- Risk 4: High impact, Medium likelihood</a:t>
            </a:r>
          </a:p>
          <a:p>
            <a:r>
              <a:t>- Risk 5: Medium impact, High likelihood</a:t>
            </a:r>
          </a:p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Mitigation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The following mitigation strategies have been developed for each risk:</a:t>
            </a:r>
          </a:p>
          <a:p>
            <a:r>
              <a:t>- Risk 1: Conduct thorough testing and validation of data migration processes.</a:t>
            </a:r>
          </a:p>
          <a:p>
            <a:r>
              <a:t>- Risk 2: Engage experienced system integrators and conduct regular integration testing.</a:t>
            </a:r>
          </a:p>
          <a:p>
            <a:r>
              <a:t>- Risk 3: Implement robust project management practices and closely monitor timelines.</a:t>
            </a:r>
          </a:p>
          <a:p>
            <a:r>
              <a:t>- Risk 4: Establish a contingency budget and regularly review financials.</a:t>
            </a:r>
          </a:p>
          <a:p>
            <a:r>
              <a:t>- Risk 5: Develop a comprehensive change management plan and provide training for employees.</a:t>
            </a:r>
          </a:p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Risk 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The risk monitoring process includes:</a:t>
            </a:r>
          </a:p>
          <a:p>
            <a:r>
              <a:t>- Regular risk review meetings with the project team.</a:t>
            </a:r>
          </a:p>
          <a:p>
            <a:r>
              <a:t>- Continuous monitoring of risk indicators and triggers.</a:t>
            </a:r>
          </a:p>
          <a:p>
            <a:r>
              <a:t>- Updating the risk register with new risks and changes to existing risks.</a:t>
            </a:r>
          </a:p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600" b="1">
                <a:solidFill>
                  <a:srgbClr val="003366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400">
                <a:solidFill>
                  <a:srgbClr val="003366"/>
                </a:solidFill>
              </a:defRPr>
            </a:pPr>
            <a:r>
              <a:t>Effective risk management is critical to the success of the EDTI. By identifying, analyzing, and mitigating risks, we can ensure a smooth implementation phase and achieve our project objectives.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1CE28BD982FC49BBEE983C3AE0D9AC" ma:contentTypeVersion="10" ma:contentTypeDescription="Create a new document." ma:contentTypeScope="" ma:versionID="1ddbc7d989a3358eefb3085e339fd137">
  <xsd:schema xmlns:xsd="http://www.w3.org/2001/XMLSchema" xmlns:xs="http://www.w3.org/2001/XMLSchema" xmlns:p="http://schemas.microsoft.com/office/2006/metadata/properties" xmlns:ns2="2d27fadb-54ef-4362-b229-b41e4692d589" xmlns:ns3="e2ecedd7-ecd4-408d-9425-855ac022e5fa" targetNamespace="http://schemas.microsoft.com/office/2006/metadata/properties" ma:root="true" ma:fieldsID="1437688aa650a127a10ff39421862544" ns2:_="" ns3:_="">
    <xsd:import namespace="2d27fadb-54ef-4362-b229-b41e4692d589"/>
    <xsd:import namespace="e2ecedd7-ecd4-408d-9425-855ac022e5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Document_x0020_type" minOccurs="0"/>
                <xsd:element ref="ns3:PrimeClassificationStatus" minOccurs="0"/>
                <xsd:element ref="ns3:PrimeClassificationStatusDetails" minOccurs="0"/>
                <xsd:element ref="ns3:PrimeLastClassified" minOccurs="0"/>
                <xsd:element ref="ns3:PrimeCorrectedByUser" minOccurs="0"/>
                <xsd:element ref="ns2:File_x0020_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27fadb-54ef-4362-b229-b41e4692d5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ocument_x0020_type" ma:index="12" nillable="true" ma:displayName="Document type" ma:internalName="Document_x0020_type">
      <xsd:simpleType>
        <xsd:restriction base="dms:Choice">
          <xsd:enumeration value="Implementation plan"/>
          <xsd:enumeration value="Project proposal"/>
          <xsd:enumeration value="Technical specification"/>
          <xsd:enumeration value="Training material"/>
          <xsd:enumeration value="Unknown"/>
        </xsd:restriction>
      </xsd:simpleType>
    </xsd:element>
    <xsd:element name="File_x0020_summary" ma:index="17" nillable="true" ma:displayName="File summary" ma:internalName="File_x0020_summar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cedd7-ecd4-408d-9425-855ac022e5fa" elementFormDefault="qualified">
    <xsd:import namespace="http://schemas.microsoft.com/office/2006/documentManagement/types"/>
    <xsd:import namespace="http://schemas.microsoft.com/office/infopath/2007/PartnerControls"/>
    <xsd:element name="PrimeClassificationStatus" ma:index="13" nillable="true" ma:displayName="Processing status" ma:internalName="PrimeClassificationStatus">
      <xsd:simpleType>
        <xsd:restriction base="dms:Text"/>
      </xsd:simpleType>
    </xsd:element>
    <xsd:element name="PrimeClassificationStatusDetails" ma:index="14" nillable="true" ma:displayName="Processing details" ma:internalName="PrimeClassificationStatusDetails">
      <xsd:simpleType>
        <xsd:restriction base="dms:Note">
          <xsd:maxLength value="255"/>
        </xsd:restriction>
      </xsd:simpleType>
    </xsd:element>
    <xsd:element name="PrimeLastClassified" ma:index="15" nillable="true" ma:displayName="Processed" ma:internalName="PrimeLastClassified">
      <xsd:simpleType>
        <xsd:restriction base="dms:DateTime"/>
      </xsd:simpleType>
    </xsd:element>
    <xsd:element name="PrimeCorrectedByUser" ma:index="16" nillable="true" ma:displayName="Corrected" ma:internalName="PrimeCorrectedByUser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type xmlns="2d27fadb-54ef-4362-b229-b41e4692d589">Implementation plan</Document_x0020_type>
    <PrimeClassificationStatus xmlns="e2ecedd7-ecd4-408d-9425-855ac022e5fa" xsi:nil="true"/>
    <PrimeClassificationStatusDetails xmlns="e2ecedd7-ecd4-408d-9425-855ac022e5fa" xsi:nil="true"/>
    <PrimeLastClassified xmlns="e2ecedd7-ecd4-408d-9425-855ac022e5fa" xsi:nil="true"/>
    <PrimeCorrectedByUser xmlns="e2ecedd7-ecd4-408d-9425-855ac022e5fa" xsi:nil="true"/>
    <File_x0020_summary xmlns="2d27fadb-54ef-4362-b229-b41e4692d589">The document outlines current risks during the implementation phase of the Enterprise Digital Transformation Initiative (EDTI), including risk identification, analysis, mitigation strategies, and monitoring processes to ensure successful project execution</File_x0020_summary>
  </documentManagement>
</p:properties>
</file>

<file path=customXml/itemProps1.xml><?xml version="1.0" encoding="utf-8"?>
<ds:datastoreItem xmlns:ds="http://schemas.openxmlformats.org/officeDocument/2006/customXml" ds:itemID="{78FC2938-6411-4198-8C5B-42E894033641}"/>
</file>

<file path=customXml/itemProps2.xml><?xml version="1.0" encoding="utf-8"?>
<ds:datastoreItem xmlns:ds="http://schemas.openxmlformats.org/officeDocument/2006/customXml" ds:itemID="{85727D98-0634-4C30-8018-D657DB5AFD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2E35DA-9EB5-4058-BD8B-446FE39A56D5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2d27fadb-54ef-4362-b229-b41e4692d589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323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Century Gothic</vt:lpstr>
      <vt:lpstr>Wingdings 3</vt:lpstr>
      <vt:lpstr>Ion</vt:lpstr>
      <vt:lpstr>Risk Tracking</vt:lpstr>
      <vt:lpstr>Introduction</vt:lpstr>
      <vt:lpstr>Risk Identification</vt:lpstr>
      <vt:lpstr>Risk Analysis</vt:lpstr>
      <vt:lpstr>Mitigation Strategies</vt:lpstr>
      <vt:lpstr>Risk Monitoring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Kevin McDonnell</cp:lastModifiedBy>
  <cp:revision>2</cp:revision>
  <dcterms:created xsi:type="dcterms:W3CDTF">2013-01-27T09:14:16Z</dcterms:created>
  <dcterms:modified xsi:type="dcterms:W3CDTF">2025-02-20T22:47:59Z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0x010100B31CE28BD982FC49BBEE983C3AE0D9AC</vt:lpwstr>
  </property>
</Properties>
</file>